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53"/>
  </p:notesMasterIdLst>
  <p:sldIdLst>
    <p:sldId id="306" r:id="rId5"/>
    <p:sldId id="307" r:id="rId6"/>
    <p:sldId id="308" r:id="rId7"/>
    <p:sldId id="309" r:id="rId8"/>
    <p:sldId id="294" r:id="rId9"/>
    <p:sldId id="345" r:id="rId10"/>
    <p:sldId id="295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7" r:id="rId41"/>
    <p:sldId id="342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46" r:id="rId50"/>
    <p:sldId id="343" r:id="rId51"/>
    <p:sldId id="312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84967" autoAdjust="0"/>
  </p:normalViewPr>
  <p:slideViewPr>
    <p:cSldViewPr snapToGrid="0">
      <p:cViewPr varScale="1">
        <p:scale>
          <a:sx n="91" d="100"/>
          <a:sy n="91" d="100"/>
        </p:scale>
        <p:origin x="134" y="67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6/11/2023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Đầu trang của Phầ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Arial" panose="020B0604020202020204" pitchFamily="34" charset="0"/>
                <a:cs typeface="Arial" panose="020B0604020202020204" pitchFamily="34" charset="0"/>
              </a:rPr>
              <a:t>QUẢN LÝ TIỆM INTERNET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9997" y="4700016"/>
            <a:ext cx="6465060" cy="1197864"/>
          </a:xfrm>
        </p:spPr>
        <p:txBody>
          <a:bodyPr/>
          <a:lstStyle/>
          <a:p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PBL 3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Trang web, Website&#10;&#10;Mô tả được tạo tự động">
            <a:extLst>
              <a:ext uri="{FF2B5EF4-FFF2-40B4-BE49-F238E27FC236}">
                <a16:creationId xmlns:a16="http://schemas.microsoft.com/office/drawing/2014/main" id="{A9123FEA-114D-DC23-13CA-E13DBD05A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8" b="2484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833D2E5-FAD8-8962-AFB4-3E41F606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66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Trang web, Website&#10;&#10;Mô tả được tạo tự động">
            <a:extLst>
              <a:ext uri="{FF2B5EF4-FFF2-40B4-BE49-F238E27FC236}">
                <a16:creationId xmlns:a16="http://schemas.microsoft.com/office/drawing/2014/main" id="{B087066A-4B28-8BC9-07D9-E0BBE1B4F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30" b="238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F523CFF-6FCF-9243-2FEB-8C6C3554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1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Trang web, Website&#10;&#10;Mô tả được tạo tự động">
            <a:extLst>
              <a:ext uri="{FF2B5EF4-FFF2-40B4-BE49-F238E27FC236}">
                <a16:creationId xmlns:a16="http://schemas.microsoft.com/office/drawing/2014/main" id="{99F9A02B-FDDE-FADE-1644-25A94F30B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62" b="1250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E2CB5BE-5B8F-597C-F764-0BC2DF4D7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28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Trang web, Website&#10;&#10;Mô tả được tạo tự động">
            <a:extLst>
              <a:ext uri="{FF2B5EF4-FFF2-40B4-BE49-F238E27FC236}">
                <a16:creationId xmlns:a16="http://schemas.microsoft.com/office/drawing/2014/main" id="{11609F7C-1B6D-659F-99FF-59738E9DB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A6DA1A7-21F6-1CFD-45DA-61012397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5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số, phần mềm&#10;&#10;Mô tả được tạo tự động">
            <a:extLst>
              <a:ext uri="{FF2B5EF4-FFF2-40B4-BE49-F238E27FC236}">
                <a16:creationId xmlns:a16="http://schemas.microsoft.com/office/drawing/2014/main" id="{79EAD669-7825-20C2-7B05-8E4E0910A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913BA36-78AE-3292-B7B6-283B4C780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315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85DC6AD1-9BDD-3D1A-32AF-3081EDF4F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56B37A2-EE31-5213-6643-74008886E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0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98CDA694-70F5-E314-0BE3-E6DAC8D0A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CEFBE13-BD32-BB1E-2DF5-578E0438D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580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9FC901C2-A5B1-B0D8-8308-605960489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C55D746-A020-2D6D-EE23-A14273902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65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số&#10;&#10;Mô tả được tạo tự động">
            <a:extLst>
              <a:ext uri="{FF2B5EF4-FFF2-40B4-BE49-F238E27FC236}">
                <a16:creationId xmlns:a16="http://schemas.microsoft.com/office/drawing/2014/main" id="{8CAD0C56-5B20-A6E5-BAE7-3AE921483D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4E54F27-8CFE-D9E2-8A08-A6685047E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052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ảnh chụp màn hình, văn bản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CD43AA02-333E-C4F9-CAD8-C2145D7B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E0C4BB3-8853-C7EF-D572-7A61A4ED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4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lục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r"/>
            <a:r>
              <a:rPr lang="en-US" sz="1800" dirty="0" err="1">
                <a:solidFill>
                  <a:schemeClr val="bg1"/>
                </a:solidFill>
              </a:rPr>
              <a:t>Giới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thiệu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tổng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quan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dự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án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sz="1800" dirty="0">
              <a:solidFill>
                <a:schemeClr val="bg1"/>
              </a:solidFill>
            </a:endParaRPr>
          </a:p>
          <a:p>
            <a:pPr algn="r"/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11/06/2023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 PBL 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số&#10;&#10;Mô tả được tạo tự động">
            <a:extLst>
              <a:ext uri="{FF2B5EF4-FFF2-40B4-BE49-F238E27FC236}">
                <a16:creationId xmlns:a16="http://schemas.microsoft.com/office/drawing/2014/main" id="{B37634CC-CE7D-07DB-6F93-94393AAFF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7ABEBE7-D6DF-01EB-AE27-18CB3C319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09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số, phần mềm&#10;&#10;Mô tả được tạo tự động">
            <a:extLst>
              <a:ext uri="{FF2B5EF4-FFF2-40B4-BE49-F238E27FC236}">
                <a16:creationId xmlns:a16="http://schemas.microsoft.com/office/drawing/2014/main" id="{38617E91-BAAB-E3A1-20BE-3080553B1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9ADA25-078F-42AB-B92D-4535AA44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1676400" y="-87137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3DFFA37C-E85A-8502-EB8A-EA251CC0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29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1461D2D4-77E3-4663-D2BC-9A6303F3B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9ADA25-078F-42AB-B92D-4535AA44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1676400" y="-87137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09D65A59-DB4B-96E6-3E88-33E5ABC86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63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4BD569DE-1E5A-1839-E829-6A1DE548D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C9ADA25-078F-42AB-B92D-4535AA44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1676400" y="-87137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DBB7809-6522-3AFF-812C-C60B7845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27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BF640CAB-F7CD-3B51-4D99-7636DFE7EF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8" b="2464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4FFCCEB-7DC2-0BF8-831B-0CC12BE6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584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EF0A8BB1-C05D-80D7-81DD-3FA91D034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59BE6BE-E41D-8285-EB79-E8EFEFAC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28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FED11331-6F76-7AD1-FC22-B7E2EC206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0" b="115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075F941-4BA3-F6A0-919F-651B72C85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330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18FEDE74-6361-9F64-AD4D-A24F96C05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BE1616D-1ECE-003F-87B1-0A79D872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516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biểu đồ, Sơ đồ&#10;&#10;Mô tả được tạo tự động">
            <a:extLst>
              <a:ext uri="{FF2B5EF4-FFF2-40B4-BE49-F238E27FC236}">
                <a16:creationId xmlns:a16="http://schemas.microsoft.com/office/drawing/2014/main" id="{89BDB15B-4B2D-9BF1-9B75-FC5621A80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1BF28BE8-B057-F116-0E63-386BC1A5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69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đồ&#10;&#10;Mô tả được tạo tự động">
            <a:extLst>
              <a:ext uri="{FF2B5EF4-FFF2-40B4-BE49-F238E27FC236}">
                <a16:creationId xmlns:a16="http://schemas.microsoft.com/office/drawing/2014/main" id="{852B11F9-B2BA-4676-1BB1-CBC846B64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6C3AAB7-31FC-9512-F131-3E0E36BA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70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CF0CC2-658D-4A87-9D2E-154B0ABE1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!!Rectangle">
            <a:extLst>
              <a:ext uri="{FF2B5EF4-FFF2-40B4-BE49-F238E27FC236}">
                <a16:creationId xmlns:a16="http://schemas.microsoft.com/office/drawing/2014/main" id="{796C2CE2-29C3-4EBD-A8BB-82C6CC069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13" name="Chỗ dành sẵn cho Hình ảnh 12" descr="Ảnh có chứa văn bản, Phim hoạt hình, Hoạt hình, ảnh chụp màn hình&#10;&#10;Mô tả được tạo tự động">
            <a:extLst>
              <a:ext uri="{FF2B5EF4-FFF2-40B4-BE49-F238E27FC236}">
                <a16:creationId xmlns:a16="http://schemas.microsoft.com/office/drawing/2014/main" id="{478E602F-1100-DDEE-F7D1-B0C67050419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-71071"/>
            <a:ext cx="5366040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 THIỆU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b="1" i="0" kern="1200" cap="all" spc="10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Báo cáo dự án: PBL 3 Công nghệ phần mềm</a:t>
            </a:r>
          </a:p>
        </p:txBody>
      </p:sp>
      <p:sp>
        <p:nvSpPr>
          <p:cNvPr id="2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cxnSp>
        <p:nvCxnSpPr>
          <p:cNvPr id="30" name="Straight Connector">
            <a:extLst>
              <a:ext uri="{FF2B5EF4-FFF2-40B4-BE49-F238E27FC236}">
                <a16:creationId xmlns:a16="http://schemas.microsoft.com/office/drawing/2014/main" id="{BF76EB78-6E9D-49A9-ADC5-7BCCD6F1F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220" y="2571627"/>
            <a:ext cx="7807865" cy="37758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đại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nghệ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triển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vượt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bậc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nay,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tiệm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internet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trở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nên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ngày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càng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phức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tạp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đòi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hỏi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đại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linh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hoạt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cùng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khả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đáp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nhanh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chóng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nhu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sự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phổ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biến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hưởng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rộng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internet,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sở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hữu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vận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tiệm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internet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hiệu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cửa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tiệm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mà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còn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trở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yếu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quan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trọng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đối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solidFill>
                  <a:schemeClr val="bg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tiệm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Internet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đời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11/06/2023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4C425C19-421E-EF2D-7BA8-A6EE514C2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5FC72B6-7B73-4134-3950-8B5D50FE5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13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số&#10;&#10;Mô tả được tạo tự động">
            <a:extLst>
              <a:ext uri="{FF2B5EF4-FFF2-40B4-BE49-F238E27FC236}">
                <a16:creationId xmlns:a16="http://schemas.microsoft.com/office/drawing/2014/main" id="{F920A60C-F751-0C38-0686-1FC4332C0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A95C979-34FD-F574-E2F6-FD72D7E09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931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số&#10;&#10;Mô tả được tạo tự động">
            <a:extLst>
              <a:ext uri="{FF2B5EF4-FFF2-40B4-BE49-F238E27FC236}">
                <a16:creationId xmlns:a16="http://schemas.microsoft.com/office/drawing/2014/main" id="{3BA0CAF7-54BE-16B7-9686-4669FF52D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AA16AD9-46FE-912E-8F06-8F4EE5041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285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số&#10;&#10;Mô tả được tạo tự động">
            <a:extLst>
              <a:ext uri="{FF2B5EF4-FFF2-40B4-BE49-F238E27FC236}">
                <a16:creationId xmlns:a16="http://schemas.microsoft.com/office/drawing/2014/main" id="{83B22C88-DC34-D287-8A96-D42F9644C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922A267-94AA-9050-1CDF-D71732EA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468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số&#10;&#10;Mô tả được tạo tự động">
            <a:extLst>
              <a:ext uri="{FF2B5EF4-FFF2-40B4-BE49-F238E27FC236}">
                <a16:creationId xmlns:a16="http://schemas.microsoft.com/office/drawing/2014/main" id="{8E9C10D1-DF65-E484-1ED3-62C624742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957F0B8-E765-0BF2-C03B-482349A0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306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ảnh chụp màn hình, Đồ họa, thiết kế&#10;&#10;Mô tả được tạo tự động">
            <a:extLst>
              <a:ext uri="{FF2B5EF4-FFF2-40B4-BE49-F238E27FC236}">
                <a16:creationId xmlns:a16="http://schemas.microsoft.com/office/drawing/2014/main" id="{58685C10-65F8-D01A-664B-CAC4C40CF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13E6A96-8DF6-4E3A-DFB6-ED7BA1C7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23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B9B19DE0-3676-A059-0CA6-BD3C01C5B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FBD37A-AE8B-C648-3BDA-D39B293A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483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164689F1-B657-4D4E-E234-DCF3ED03B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FEBFF04-65F2-4DC0-9293-3240A90D3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96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C54F2EEB-E02C-068C-3247-DA468E579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152" b="1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4897A04A-C194-C781-8EEF-B057F945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930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Trang web, Website&#10;&#10;Mô tả được tạo tự động">
            <a:extLst>
              <a:ext uri="{FF2B5EF4-FFF2-40B4-BE49-F238E27FC236}">
                <a16:creationId xmlns:a16="http://schemas.microsoft.com/office/drawing/2014/main" id="{21A0B114-F81B-147E-F8E8-57BED6E4E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10E2567-4AFD-C995-CC92-BE862F63E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687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pc="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4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Trang web, Website&#10;&#10;Mô tả được tạo tự động">
            <a:extLst>
              <a:ext uri="{FF2B5EF4-FFF2-40B4-BE49-F238E27FC236}">
                <a16:creationId xmlns:a16="http://schemas.microsoft.com/office/drawing/2014/main" id="{1C76A847-F889-AD78-8B25-8D5A1F682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F23E2D82-98EC-3E1E-63A5-B344AC1F3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5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đồ&#10;&#10;Mô tả được tạo tự động">
            <a:extLst>
              <a:ext uri="{FF2B5EF4-FFF2-40B4-BE49-F238E27FC236}">
                <a16:creationId xmlns:a16="http://schemas.microsoft.com/office/drawing/2014/main" id="{A98F64F0-EE9D-FF66-4522-D4AA9748E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1984BA1-3C5E-CEA4-9894-B9F09EA5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09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C1C04BBD-2B65-A7FF-B822-F9C4CDBA5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ACBF6DB-668E-DF7C-15FB-D7E04486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244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FDE31520-635F-50DC-6BC1-5904792E4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41FAE60-8300-7122-B971-735B7104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7750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4D8EC589-A88C-A8C3-3EB6-A827A0961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1D85BF8-46BA-74C6-8C48-1DB0A49F5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0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2D74C78B-218E-D105-39B0-DC531EE77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A5F3B39-2898-738F-1826-40C7EC1C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801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pc="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4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pc="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pc="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948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200C1B8-CB70-82DD-A951-4AFA5CEF9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lvl="0" indent="-342900">
              <a:lnSpc>
                <a:spcPct val="115000"/>
              </a:lnSpc>
              <a:buFont typeface="Tahoma" panose="020B0604030504040204" pitchFamily="34" charset="0"/>
              <a:buChar char="-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thân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thiện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dễ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nữa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ưu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phép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dễ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Giao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mượt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nữa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buFont typeface="Tahoma" panose="020B0604030504040204" pitchFamily="34" charset="0"/>
              <a:buChar char="-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Hỗ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trợ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phương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tuyến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như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điện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thẻ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hoặc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khoản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ngân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này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tiện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giúp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vụ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dạng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thanh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15000"/>
              </a:lnSpc>
              <a:buFont typeface="Tahoma" panose="020B0604030504040204" pitchFamily="34" charset="0"/>
              <a:buChar char="-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hướng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kiến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về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lập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mạng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xây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chương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thức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tương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qua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giữa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nhân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 time).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Tahoma" panose="020B0604030504040204" pitchFamily="34" charset="0"/>
              <a:buChar char="-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đăng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khẩu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Mã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tài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khoản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mật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tránh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lộ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gây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thất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thoát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tài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sản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buFont typeface="Tahoma" panose="020B0604030504040204" pitchFamily="34" charset="0"/>
              <a:buChar char="-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Xây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chuỗi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tiệm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dừng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ở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tiệm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riêng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lẻ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tiển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thành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chuỗi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cửa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hàng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Tahoma" panose="020B0604030504040204" pitchFamily="34" charset="0"/>
              <a:buChar char="-"/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khắc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phục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thực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sự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hiệu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logic.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cấp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xây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thêm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lịch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dịch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trữ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tránh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gây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xung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quá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xoá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đối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tượng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9377AD5-37BB-264F-838F-2C4E05B8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61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11/06/2023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BÁO CÁO DỰ ÁN: PBL 3 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CẢM ƠN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5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75E1C9EF-B52D-9386-57E8-FD93286DD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8565"/>
            <a:ext cx="10515600" cy="5388398"/>
          </a:xfrm>
        </p:spPr>
        <p:txBody>
          <a:bodyPr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C#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Database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 First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Microsoft Azure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code: 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(3 – layers)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quyền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tuỳ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khoản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spc="400" dirty="0">
                <a:latin typeface="Arial" panose="020B0604020202020204" pitchFamily="34" charset="0"/>
                <a:cs typeface="Arial" panose="020B0604020202020204" pitchFamily="34" charset="0"/>
              </a:rPr>
              <a:t>GIAO DIỆN CÁC </a:t>
            </a:r>
            <a:br>
              <a:rPr lang="en-US" sz="5400" spc="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400" spc="400" dirty="0">
                <a:latin typeface="Arial" panose="020B0604020202020204" pitchFamily="34" charset="0"/>
                <a:cs typeface="Arial" panose="020B0604020202020204" pitchFamily="34" charset="0"/>
              </a:rPr>
              <a:t>CHỨC NĂNG</a:t>
            </a:r>
            <a:endParaRPr lang="en-US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06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hỗ dành sẵn cho Nội dung 7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BE597A1A-BC1D-3433-5E02-42D0462CE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phần mềm, Biểu tượng máy tính, Phần mềm đa phương tiện&#10;&#10;Mô tả được tạo tự động">
            <a:extLst>
              <a:ext uri="{FF2B5EF4-FFF2-40B4-BE49-F238E27FC236}">
                <a16:creationId xmlns:a16="http://schemas.microsoft.com/office/drawing/2014/main" id="{16166C33-3F48-DB38-152B-6192C6AE0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2B04403A-0127-E525-D5FF-98D274A8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37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hỗ dành sẵn cho Nội dung 5" descr="Ảnh có chứa văn bản, ảnh chụp màn hình, phần mềm, Biểu tượng máy tính&#10;&#10;Mô tả được tạo tự động">
            <a:extLst>
              <a:ext uri="{FF2B5EF4-FFF2-40B4-BE49-F238E27FC236}">
                <a16:creationId xmlns:a16="http://schemas.microsoft.com/office/drawing/2014/main" id="{63A6077D-4120-2078-5590-46ED5ECD7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7287AE8-1B69-01AD-8B51-1A04E4F0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45966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{4EE5BA3E-A5F7-49A1-AFB3-0AB3C4E993D3}tf89338750_win32</Template>
  <TotalTime>48</TotalTime>
  <Words>636</Words>
  <Application>Microsoft Office PowerPoint</Application>
  <PresentationFormat>Màn hình rộng</PresentationFormat>
  <Paragraphs>78</Paragraphs>
  <Slides>48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48</vt:i4>
      </vt:variant>
    </vt:vector>
  </HeadingPairs>
  <TitlesOfParts>
    <vt:vector size="53" baseType="lpstr">
      <vt:lpstr>Arial</vt:lpstr>
      <vt:lpstr>Calibri</vt:lpstr>
      <vt:lpstr>Tahoma</vt:lpstr>
      <vt:lpstr>Univers</vt:lpstr>
      <vt:lpstr>GradientUnivers</vt:lpstr>
      <vt:lpstr>QUẢN LÝ TIỆM INTERNET</vt:lpstr>
      <vt:lpstr>Mục lục</vt:lpstr>
      <vt:lpstr>GIỚI THIỆU</vt:lpstr>
      <vt:lpstr>Tổng quan</vt:lpstr>
      <vt:lpstr>Bản trình bày PowerPoint</vt:lpstr>
      <vt:lpstr>GIAO DIỆN CÁC  CHỨC NĂNG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Hướng phát triển</vt:lpstr>
      <vt:lpstr>Bản trình bày PowerPoint</vt:lpstr>
      <vt:lpstr>CẢM ƠN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TIỆM INTERNET</dc:title>
  <dc:creator>Mai Xuân Trường</dc:creator>
  <cp:lastModifiedBy>Mai Xuân Trường</cp:lastModifiedBy>
  <cp:revision>4</cp:revision>
  <dcterms:created xsi:type="dcterms:W3CDTF">2023-06-11T00:57:39Z</dcterms:created>
  <dcterms:modified xsi:type="dcterms:W3CDTF">2023-06-11T01:45:58Z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